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5" r:id="rId6"/>
    <p:sldId id="260" r:id="rId7"/>
    <p:sldId id="261" r:id="rId8"/>
    <p:sldId id="262" r:id="rId9"/>
    <p:sldId id="263" r:id="rId10"/>
    <p:sldId id="273" r:id="rId11"/>
    <p:sldId id="274" r:id="rId12"/>
    <p:sldId id="275" r:id="rId13"/>
    <p:sldId id="276" r:id="rId14"/>
    <p:sldId id="277" r:id="rId15"/>
    <p:sldId id="278" r:id="rId16"/>
    <p:sldId id="279" r:id="rId17"/>
    <p:sldId id="266" r:id="rId18"/>
    <p:sldId id="267" r:id="rId19"/>
    <p:sldId id="268" r:id="rId20"/>
    <p:sldId id="269" r:id="rId21"/>
    <p:sldId id="272" r:id="rId22"/>
    <p:sldId id="270"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E3717FF-0FD0-4D99-9133-805E811C049D}" type="datetimeFigureOut">
              <a:rPr lang="en-IN" smtClean="0"/>
              <a:t>25-08-2016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E0146C-1453-455F-8256-F13D819A9068}" type="slidenum">
              <a:rPr lang="en-IN" smtClean="0"/>
              <a:t>‹#›</a:t>
            </a:fld>
            <a:endParaRPr lang="en-IN"/>
          </a:p>
        </p:txBody>
      </p:sp>
    </p:spTree>
    <p:extLst>
      <p:ext uri="{BB962C8B-B14F-4D97-AF65-F5344CB8AC3E}">
        <p14:creationId xmlns:p14="http://schemas.microsoft.com/office/powerpoint/2010/main" val="1785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3717FF-0FD0-4D99-9133-805E811C049D}" type="datetimeFigureOut">
              <a:rPr lang="en-IN" smtClean="0"/>
              <a:t>25-08-2016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E0146C-1453-455F-8256-F13D819A9068}" type="slidenum">
              <a:rPr lang="en-IN" smtClean="0"/>
              <a:t>‹#›</a:t>
            </a:fld>
            <a:endParaRPr lang="en-IN"/>
          </a:p>
        </p:txBody>
      </p:sp>
    </p:spTree>
    <p:extLst>
      <p:ext uri="{BB962C8B-B14F-4D97-AF65-F5344CB8AC3E}">
        <p14:creationId xmlns:p14="http://schemas.microsoft.com/office/powerpoint/2010/main" val="795878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3717FF-0FD0-4D99-9133-805E811C049D}" type="datetimeFigureOut">
              <a:rPr lang="en-IN" smtClean="0"/>
              <a:t>25-08-2016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E0146C-1453-455F-8256-F13D819A9068}" type="slidenum">
              <a:rPr lang="en-IN" smtClean="0"/>
              <a:t>‹#›</a:t>
            </a:fld>
            <a:endParaRPr lang="en-IN"/>
          </a:p>
        </p:txBody>
      </p:sp>
    </p:spTree>
    <p:extLst>
      <p:ext uri="{BB962C8B-B14F-4D97-AF65-F5344CB8AC3E}">
        <p14:creationId xmlns:p14="http://schemas.microsoft.com/office/powerpoint/2010/main" val="3616128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3717FF-0FD0-4D99-9133-805E811C049D}" type="datetimeFigureOut">
              <a:rPr lang="en-IN" smtClean="0"/>
              <a:t>25-08-2016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E0146C-1453-455F-8256-F13D819A9068}"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9408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3717FF-0FD0-4D99-9133-805E811C049D}" type="datetimeFigureOut">
              <a:rPr lang="en-IN" smtClean="0"/>
              <a:t>25-08-2016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E0146C-1453-455F-8256-F13D819A9068}" type="slidenum">
              <a:rPr lang="en-IN" smtClean="0"/>
              <a:t>‹#›</a:t>
            </a:fld>
            <a:endParaRPr lang="en-IN"/>
          </a:p>
        </p:txBody>
      </p:sp>
    </p:spTree>
    <p:extLst>
      <p:ext uri="{BB962C8B-B14F-4D97-AF65-F5344CB8AC3E}">
        <p14:creationId xmlns:p14="http://schemas.microsoft.com/office/powerpoint/2010/main" val="1199562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7E3717FF-0FD0-4D99-9133-805E811C049D}" type="datetimeFigureOut">
              <a:rPr lang="en-IN" smtClean="0"/>
              <a:t>25-08-2016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1E0146C-1453-455F-8256-F13D819A9068}" type="slidenum">
              <a:rPr lang="en-IN" smtClean="0"/>
              <a:t>‹#›</a:t>
            </a:fld>
            <a:endParaRPr lang="en-IN"/>
          </a:p>
        </p:txBody>
      </p:sp>
    </p:spTree>
    <p:extLst>
      <p:ext uri="{BB962C8B-B14F-4D97-AF65-F5344CB8AC3E}">
        <p14:creationId xmlns:p14="http://schemas.microsoft.com/office/powerpoint/2010/main" val="22729991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7E3717FF-0FD0-4D99-9133-805E811C049D}" type="datetimeFigureOut">
              <a:rPr lang="en-IN" smtClean="0"/>
              <a:t>25-08-2016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1E0146C-1453-455F-8256-F13D819A9068}" type="slidenum">
              <a:rPr lang="en-IN" smtClean="0"/>
              <a:t>‹#›</a:t>
            </a:fld>
            <a:endParaRPr lang="en-IN"/>
          </a:p>
        </p:txBody>
      </p:sp>
    </p:spTree>
    <p:extLst>
      <p:ext uri="{BB962C8B-B14F-4D97-AF65-F5344CB8AC3E}">
        <p14:creationId xmlns:p14="http://schemas.microsoft.com/office/powerpoint/2010/main" val="1617933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3717FF-0FD0-4D99-9133-805E811C049D}" type="datetimeFigureOut">
              <a:rPr lang="en-IN" smtClean="0"/>
              <a:t>25-08-2016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E0146C-1453-455F-8256-F13D819A9068}" type="slidenum">
              <a:rPr lang="en-IN" smtClean="0"/>
              <a:t>‹#›</a:t>
            </a:fld>
            <a:endParaRPr lang="en-IN"/>
          </a:p>
        </p:txBody>
      </p:sp>
    </p:spTree>
    <p:extLst>
      <p:ext uri="{BB962C8B-B14F-4D97-AF65-F5344CB8AC3E}">
        <p14:creationId xmlns:p14="http://schemas.microsoft.com/office/powerpoint/2010/main" val="1779091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3717FF-0FD0-4D99-9133-805E811C049D}" type="datetimeFigureOut">
              <a:rPr lang="en-IN" smtClean="0"/>
              <a:t>25-08-2016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E0146C-1453-455F-8256-F13D819A9068}" type="slidenum">
              <a:rPr lang="en-IN" smtClean="0"/>
              <a:t>‹#›</a:t>
            </a:fld>
            <a:endParaRPr lang="en-IN"/>
          </a:p>
        </p:txBody>
      </p:sp>
    </p:spTree>
    <p:extLst>
      <p:ext uri="{BB962C8B-B14F-4D97-AF65-F5344CB8AC3E}">
        <p14:creationId xmlns:p14="http://schemas.microsoft.com/office/powerpoint/2010/main" val="1538770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3717FF-0FD0-4D99-9133-805E811C049D}" type="datetimeFigureOut">
              <a:rPr lang="en-IN" smtClean="0"/>
              <a:t>25-08-2016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E0146C-1453-455F-8256-F13D819A9068}" type="slidenum">
              <a:rPr lang="en-IN" smtClean="0"/>
              <a:t>‹#›</a:t>
            </a:fld>
            <a:endParaRPr lang="en-IN"/>
          </a:p>
        </p:txBody>
      </p:sp>
    </p:spTree>
    <p:extLst>
      <p:ext uri="{BB962C8B-B14F-4D97-AF65-F5344CB8AC3E}">
        <p14:creationId xmlns:p14="http://schemas.microsoft.com/office/powerpoint/2010/main" val="2632298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3717FF-0FD0-4D99-9133-805E811C049D}" type="datetimeFigureOut">
              <a:rPr lang="en-IN" smtClean="0"/>
              <a:t>25-08-2016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E0146C-1453-455F-8256-F13D819A9068}" type="slidenum">
              <a:rPr lang="en-IN" smtClean="0"/>
              <a:t>‹#›</a:t>
            </a:fld>
            <a:endParaRPr lang="en-IN"/>
          </a:p>
        </p:txBody>
      </p:sp>
    </p:spTree>
    <p:extLst>
      <p:ext uri="{BB962C8B-B14F-4D97-AF65-F5344CB8AC3E}">
        <p14:creationId xmlns:p14="http://schemas.microsoft.com/office/powerpoint/2010/main" val="1395482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E3717FF-0FD0-4D99-9133-805E811C049D}" type="datetimeFigureOut">
              <a:rPr lang="en-IN" smtClean="0"/>
              <a:t>25-08-2016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E0146C-1453-455F-8256-F13D819A9068}" type="slidenum">
              <a:rPr lang="en-IN" smtClean="0"/>
              <a:t>‹#›</a:t>
            </a:fld>
            <a:endParaRPr lang="en-IN"/>
          </a:p>
        </p:txBody>
      </p:sp>
    </p:spTree>
    <p:extLst>
      <p:ext uri="{BB962C8B-B14F-4D97-AF65-F5344CB8AC3E}">
        <p14:creationId xmlns:p14="http://schemas.microsoft.com/office/powerpoint/2010/main" val="3272039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E3717FF-0FD0-4D99-9133-805E811C049D}" type="datetimeFigureOut">
              <a:rPr lang="en-IN" smtClean="0"/>
              <a:t>25-08-2016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1E0146C-1453-455F-8256-F13D819A9068}" type="slidenum">
              <a:rPr lang="en-IN" smtClean="0"/>
              <a:t>‹#›</a:t>
            </a:fld>
            <a:endParaRPr lang="en-IN"/>
          </a:p>
        </p:txBody>
      </p:sp>
    </p:spTree>
    <p:extLst>
      <p:ext uri="{BB962C8B-B14F-4D97-AF65-F5344CB8AC3E}">
        <p14:creationId xmlns:p14="http://schemas.microsoft.com/office/powerpoint/2010/main" val="582743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E3717FF-0FD0-4D99-9133-805E811C049D}" type="datetimeFigureOut">
              <a:rPr lang="en-IN" smtClean="0"/>
              <a:t>25-08-2016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1E0146C-1453-455F-8256-F13D819A9068}" type="slidenum">
              <a:rPr lang="en-IN" smtClean="0"/>
              <a:t>‹#›</a:t>
            </a:fld>
            <a:endParaRPr lang="en-IN"/>
          </a:p>
        </p:txBody>
      </p:sp>
    </p:spTree>
    <p:extLst>
      <p:ext uri="{BB962C8B-B14F-4D97-AF65-F5344CB8AC3E}">
        <p14:creationId xmlns:p14="http://schemas.microsoft.com/office/powerpoint/2010/main" val="3953484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7E3717FF-0FD0-4D99-9133-805E811C049D}" type="datetimeFigureOut">
              <a:rPr lang="en-IN" smtClean="0"/>
              <a:t>25-08-2016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1E0146C-1453-455F-8256-F13D819A9068}" type="slidenum">
              <a:rPr lang="en-IN" smtClean="0"/>
              <a:t>‹#›</a:t>
            </a:fld>
            <a:endParaRPr lang="en-IN"/>
          </a:p>
        </p:txBody>
      </p:sp>
    </p:spTree>
    <p:extLst>
      <p:ext uri="{BB962C8B-B14F-4D97-AF65-F5344CB8AC3E}">
        <p14:creationId xmlns:p14="http://schemas.microsoft.com/office/powerpoint/2010/main" val="3808938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3717FF-0FD0-4D99-9133-805E811C049D}" type="datetimeFigureOut">
              <a:rPr lang="en-IN" smtClean="0"/>
              <a:t>25-08-2016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E0146C-1453-455F-8256-F13D819A9068}" type="slidenum">
              <a:rPr lang="en-IN" smtClean="0"/>
              <a:t>‹#›</a:t>
            </a:fld>
            <a:endParaRPr lang="en-IN"/>
          </a:p>
        </p:txBody>
      </p:sp>
    </p:spTree>
    <p:extLst>
      <p:ext uri="{BB962C8B-B14F-4D97-AF65-F5344CB8AC3E}">
        <p14:creationId xmlns:p14="http://schemas.microsoft.com/office/powerpoint/2010/main" val="3420809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3717FF-0FD0-4D99-9133-805E811C049D}" type="datetimeFigureOut">
              <a:rPr lang="en-IN" smtClean="0"/>
              <a:t>25-08-2016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E0146C-1453-455F-8256-F13D819A9068}" type="slidenum">
              <a:rPr lang="en-IN" smtClean="0"/>
              <a:t>‹#›</a:t>
            </a:fld>
            <a:endParaRPr lang="en-IN"/>
          </a:p>
        </p:txBody>
      </p:sp>
    </p:spTree>
    <p:extLst>
      <p:ext uri="{BB962C8B-B14F-4D97-AF65-F5344CB8AC3E}">
        <p14:creationId xmlns:p14="http://schemas.microsoft.com/office/powerpoint/2010/main" val="1983775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7E3717FF-0FD0-4D99-9133-805E811C049D}" type="datetimeFigureOut">
              <a:rPr lang="en-IN" smtClean="0"/>
              <a:t>25-08-2016</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C1E0146C-1453-455F-8256-F13D819A9068}" type="slidenum">
              <a:rPr lang="en-IN" smtClean="0"/>
              <a:t>‹#›</a:t>
            </a:fld>
            <a:endParaRPr lang="en-IN"/>
          </a:p>
        </p:txBody>
      </p:sp>
    </p:spTree>
    <p:extLst>
      <p:ext uri="{BB962C8B-B14F-4D97-AF65-F5344CB8AC3E}">
        <p14:creationId xmlns:p14="http://schemas.microsoft.com/office/powerpoint/2010/main" val="14948017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3745851"/>
          </a:xfrm>
        </p:spPr>
        <p:txBody>
          <a:bodyPr>
            <a:normAutofit fontScale="90000"/>
          </a:bodyPr>
          <a:lstStyle/>
          <a:p>
            <a:r>
              <a:rPr lang="en-IN" sz="8000" b="1" u="sng" dirty="0" smtClean="0"/>
              <a:t>SMART HOME </a:t>
            </a:r>
            <a:r>
              <a:rPr lang="en-IN" sz="8000" b="1" u="sng" dirty="0" smtClean="0"/>
              <a:t>SECURITY </a:t>
            </a:r>
            <a:r>
              <a:rPr lang="en-IN" sz="8000" b="1" u="sng" dirty="0" smtClean="0"/>
              <a:t>SYSTEM</a:t>
            </a:r>
            <a:br>
              <a:rPr lang="en-IN" sz="8000" b="1" u="sng" dirty="0" smtClean="0"/>
            </a:br>
            <a:r>
              <a:rPr lang="en-IN" sz="8000" b="1" u="sng" dirty="0"/>
              <a:t/>
            </a:r>
            <a:br>
              <a:rPr lang="en-IN" sz="8000" b="1" u="sng" dirty="0"/>
            </a:br>
            <a:endParaRPr lang="en-IN" sz="8000" b="1" u="sng" dirty="0"/>
          </a:p>
        </p:txBody>
      </p:sp>
      <p:sp>
        <p:nvSpPr>
          <p:cNvPr id="3" name="Subtitle 2"/>
          <p:cNvSpPr>
            <a:spLocks noGrp="1"/>
          </p:cNvSpPr>
          <p:nvPr>
            <p:ph type="subTitle" idx="1"/>
          </p:nvPr>
        </p:nvSpPr>
        <p:spPr>
          <a:xfrm>
            <a:off x="8049294" y="5151549"/>
            <a:ext cx="3893713" cy="1200955"/>
          </a:xfrm>
        </p:spPr>
        <p:txBody>
          <a:bodyPr>
            <a:normAutofit fontScale="70000" lnSpcReduction="20000"/>
          </a:bodyPr>
          <a:lstStyle/>
          <a:p>
            <a:r>
              <a:rPr lang="en-IN" sz="4400" dirty="0" smtClean="0">
                <a:solidFill>
                  <a:schemeClr val="tx1"/>
                </a:solidFill>
              </a:rPr>
              <a:t>BY-</a:t>
            </a:r>
          </a:p>
          <a:p>
            <a:r>
              <a:rPr lang="en-IN" sz="4400" dirty="0" smtClean="0">
                <a:solidFill>
                  <a:schemeClr val="tx1"/>
                </a:solidFill>
              </a:rPr>
              <a:t>HACKINATORS</a:t>
            </a:r>
            <a:endParaRPr lang="en-IN" sz="4400" dirty="0">
              <a:solidFill>
                <a:schemeClr val="tx1"/>
              </a:solidFill>
            </a:endParaRPr>
          </a:p>
        </p:txBody>
      </p:sp>
      <p:sp>
        <p:nvSpPr>
          <p:cNvPr id="5" name="Text Placeholder 5"/>
          <p:cNvSpPr>
            <a:spLocks noGrp="1"/>
          </p:cNvSpPr>
          <p:nvPr/>
        </p:nvSpPr>
        <p:spPr bwMode="auto">
          <a:xfrm>
            <a:off x="2362200" y="3086100"/>
            <a:ext cx="7467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419100" indent="-382588" algn="l" rtl="0" eaLnBrk="0" fontAlgn="base" hangingPunct="0">
              <a:spcBef>
                <a:spcPct val="20000"/>
              </a:spcBef>
              <a:spcAft>
                <a:spcPct val="0"/>
              </a:spcAft>
              <a:buClr>
                <a:schemeClr val="accent1"/>
              </a:buClr>
              <a:buSzPct val="80000"/>
              <a:buFont typeface="Wingdings 2" panose="05020102010507070707" pitchFamily="18" charset="2"/>
              <a:buChar char=""/>
              <a:defRPr sz="3000" kern="1200">
                <a:solidFill>
                  <a:schemeClr val="tx1"/>
                </a:solidFill>
                <a:latin typeface="+mn-lt"/>
                <a:ea typeface="+mn-ea"/>
                <a:cs typeface="+mn-cs"/>
              </a:defRPr>
            </a:lvl1pPr>
            <a:lvl2pPr marL="722313" indent="-273050" algn="l" rtl="0" eaLnBrk="0" fontAlgn="base" hangingPunct="0">
              <a:spcBef>
                <a:spcPct val="20000"/>
              </a:spcBef>
              <a:spcAft>
                <a:spcPct val="0"/>
              </a:spcAft>
              <a:buClr>
                <a:schemeClr val="accent1"/>
              </a:buClr>
              <a:buSzPct val="90000"/>
              <a:buFont typeface="Wingdings 2" panose="05020102010507070707" pitchFamily="18" charset="2"/>
              <a:buChar char=""/>
              <a:defRPr sz="2600" kern="1200">
                <a:solidFill>
                  <a:schemeClr val="tx1"/>
                </a:solidFill>
                <a:latin typeface="+mn-lt"/>
                <a:ea typeface="+mn-ea"/>
                <a:cs typeface="+mn-cs"/>
              </a:defRPr>
            </a:lvl2pPr>
            <a:lvl3pPr marL="1004888" indent="-255588" algn="l" rtl="0" eaLnBrk="0" fontAlgn="base" hangingPunct="0">
              <a:spcBef>
                <a:spcPct val="20000"/>
              </a:spcBef>
              <a:spcAft>
                <a:spcPct val="0"/>
              </a:spcAft>
              <a:buClr>
                <a:schemeClr val="accent2"/>
              </a:buClr>
              <a:buSzPct val="85000"/>
              <a:buFont typeface="Arial" panose="020B0604020202020204" pitchFamily="34" charset="0"/>
              <a:buChar char="○"/>
              <a:defRPr sz="2400" kern="1200">
                <a:solidFill>
                  <a:schemeClr val="tx1"/>
                </a:solidFill>
                <a:latin typeface="+mn-lt"/>
                <a:ea typeface="+mn-ea"/>
                <a:cs typeface="+mn-cs"/>
              </a:defRPr>
            </a:lvl3pPr>
            <a:lvl4pPr marL="1279525" indent="-236538" algn="l" rtl="0" eaLnBrk="0" fontAlgn="base" hangingPunct="0">
              <a:spcBef>
                <a:spcPct val="20000"/>
              </a:spcBef>
              <a:spcAft>
                <a:spcPct val="0"/>
              </a:spcAft>
              <a:buClr>
                <a:srgbClr val="8D89A4"/>
              </a:buClr>
              <a:buSzPct val="90000"/>
              <a:buFont typeface="Wingdings 2" panose="05020102010507070707" pitchFamily="18" charset="2"/>
              <a:buChar char=""/>
              <a:defRPr sz="2000" kern="1200">
                <a:solidFill>
                  <a:schemeClr val="tx1"/>
                </a:solidFill>
                <a:latin typeface="+mn-lt"/>
                <a:ea typeface="+mn-ea"/>
                <a:cs typeface="+mn-cs"/>
              </a:defRPr>
            </a:lvl4pPr>
            <a:lvl5pPr marL="1489075" indent="-182563" algn="l" rtl="0" eaLnBrk="0" fontAlgn="base" hangingPunct="0">
              <a:spcBef>
                <a:spcPct val="20000"/>
              </a:spcBef>
              <a:spcAft>
                <a:spcPct val="0"/>
              </a:spcAft>
              <a:buClr>
                <a:srgbClr val="748560"/>
              </a:buClr>
              <a:buSzPct val="100000"/>
              <a:buFont typeface="Arial" panose="020B0604020202020204" pitchFamily="34" charset="0"/>
              <a:buChar char="-"/>
              <a:defRPr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1005840" lvl="2" indent="-256032" algn="ctr" eaLnBrk="1" fontAlgn="auto" hangingPunct="1">
              <a:spcAft>
                <a:spcPts val="0"/>
              </a:spcAft>
              <a:buFont typeface="Arial" charset="0"/>
              <a:buNone/>
              <a:defRPr/>
            </a:pPr>
            <a:r>
              <a:rPr lang="en-US" sz="3200" dirty="0" smtClean="0">
                <a:solidFill>
                  <a:schemeClr val="tx1">
                    <a:lumMod val="65000"/>
                  </a:schemeClr>
                </a:solidFill>
              </a:rPr>
              <a:t>the next step in home improvement</a:t>
            </a:r>
          </a:p>
        </p:txBody>
      </p:sp>
    </p:spTree>
    <p:extLst>
      <p:ext uri="{BB962C8B-B14F-4D97-AF65-F5344CB8AC3E}">
        <p14:creationId xmlns:p14="http://schemas.microsoft.com/office/powerpoint/2010/main" val="2402356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t>SCREENSHOTS OF OUR PROJECT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788830"/>
            <a:ext cx="7984902" cy="4476384"/>
          </a:xfrm>
          <a:prstGeom prst="rect">
            <a:avLst/>
          </a:prstGeom>
        </p:spPr>
      </p:pic>
    </p:spTree>
    <p:extLst>
      <p:ext uri="{BB962C8B-B14F-4D97-AF65-F5344CB8AC3E}">
        <p14:creationId xmlns:p14="http://schemas.microsoft.com/office/powerpoint/2010/main" val="2342513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t>SCREENSHOTS OF OUR PROJECT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827466"/>
            <a:ext cx="7767296" cy="4354393"/>
          </a:xfrm>
          <a:prstGeom prst="rect">
            <a:avLst/>
          </a:prstGeom>
        </p:spPr>
      </p:pic>
    </p:spTree>
    <p:extLst>
      <p:ext uri="{BB962C8B-B14F-4D97-AF65-F5344CB8AC3E}">
        <p14:creationId xmlns:p14="http://schemas.microsoft.com/office/powerpoint/2010/main" val="44037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t>SCREENSHOTS OF OUR PROJECT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943376"/>
            <a:ext cx="7327006" cy="4107564"/>
          </a:xfrm>
          <a:prstGeom prst="rect">
            <a:avLst/>
          </a:prstGeom>
        </p:spPr>
      </p:pic>
    </p:spTree>
    <p:extLst>
      <p:ext uri="{BB962C8B-B14F-4D97-AF65-F5344CB8AC3E}">
        <p14:creationId xmlns:p14="http://schemas.microsoft.com/office/powerpoint/2010/main" val="3446247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t>SCREENSHOTS OF OUR PROJECT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37" y="1690688"/>
            <a:ext cx="7831203" cy="4402902"/>
          </a:xfrm>
          <a:prstGeom prst="rect">
            <a:avLst/>
          </a:prstGeom>
        </p:spPr>
      </p:pic>
    </p:spTree>
    <p:extLst>
      <p:ext uri="{BB962C8B-B14F-4D97-AF65-F5344CB8AC3E}">
        <p14:creationId xmlns:p14="http://schemas.microsoft.com/office/powerpoint/2010/main" val="2428323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t>SCREENSHOTS OF OUR PROJECT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17" y="1690688"/>
            <a:ext cx="8474298" cy="4764466"/>
          </a:xfrm>
          <a:prstGeom prst="rect">
            <a:avLst/>
          </a:prstGeom>
        </p:spPr>
      </p:pic>
    </p:spTree>
    <p:extLst>
      <p:ext uri="{BB962C8B-B14F-4D97-AF65-F5344CB8AC3E}">
        <p14:creationId xmlns:p14="http://schemas.microsoft.com/office/powerpoint/2010/main" val="736221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865" y="257909"/>
            <a:ext cx="10364451" cy="1596177"/>
          </a:xfrm>
        </p:spPr>
        <p:txBody>
          <a:bodyPr/>
          <a:lstStyle/>
          <a:p>
            <a:r>
              <a:rPr lang="en-IN" b="1" u="sng" dirty="0" smtClean="0"/>
              <a:t>SCREENSHOTS OF OUR PROJECT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59" y="1456987"/>
            <a:ext cx="9045271" cy="5085482"/>
          </a:xfrm>
          <a:prstGeom prst="rect">
            <a:avLst/>
          </a:prstGeom>
        </p:spPr>
      </p:pic>
    </p:spTree>
    <p:extLst>
      <p:ext uri="{BB962C8B-B14F-4D97-AF65-F5344CB8AC3E}">
        <p14:creationId xmlns:p14="http://schemas.microsoft.com/office/powerpoint/2010/main" val="720470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t>SCREENSHOTS OF OUR PROJECT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580" y="1690687"/>
            <a:ext cx="8912181" cy="5010655"/>
          </a:xfrm>
          <a:prstGeom prst="rect">
            <a:avLst/>
          </a:prstGeom>
        </p:spPr>
      </p:pic>
    </p:spTree>
    <p:extLst>
      <p:ext uri="{BB962C8B-B14F-4D97-AF65-F5344CB8AC3E}">
        <p14:creationId xmlns:p14="http://schemas.microsoft.com/office/powerpoint/2010/main" val="2467512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  </a:t>
            </a:r>
            <a:r>
              <a:rPr lang="en-IN" sz="4000" b="1" u="sng" dirty="0" smtClean="0"/>
              <a:t>IMPACT</a:t>
            </a:r>
            <a:endParaRPr lang="en-IN" sz="4000" b="1" u="sng" dirty="0"/>
          </a:p>
        </p:txBody>
      </p:sp>
      <p:sp>
        <p:nvSpPr>
          <p:cNvPr id="3" name="Content Placeholder 2"/>
          <p:cNvSpPr>
            <a:spLocks noGrp="1"/>
          </p:cNvSpPr>
          <p:nvPr>
            <p:ph sz="quarter" idx="13"/>
          </p:nvPr>
        </p:nvSpPr>
        <p:spPr/>
        <p:txBody>
          <a:bodyPr/>
          <a:lstStyle/>
          <a:p>
            <a:r>
              <a:rPr lang="en-IN" dirty="0" smtClean="0"/>
              <a:t>Working-Class People</a:t>
            </a:r>
          </a:p>
          <a:p>
            <a:r>
              <a:rPr lang="en-IN" dirty="0" smtClean="0"/>
              <a:t>Very </a:t>
            </a:r>
            <a:r>
              <a:rPr lang="en-IN" dirty="0"/>
              <a:t>u</a:t>
            </a:r>
            <a:r>
              <a:rPr lang="en-IN" dirty="0" smtClean="0"/>
              <a:t>seful for Disabled People</a:t>
            </a:r>
          </a:p>
          <a:p>
            <a:r>
              <a:rPr lang="en-IN" dirty="0" smtClean="0"/>
              <a:t>Also very useful for Elderly People</a:t>
            </a:r>
          </a:p>
          <a:p>
            <a:r>
              <a:rPr lang="en-IN" dirty="0" smtClean="0"/>
              <a:t>Helps in keeping a tab on any person who needs supervision</a:t>
            </a:r>
          </a:p>
          <a:p>
            <a:r>
              <a:rPr lang="en-IN" dirty="0" smtClean="0"/>
              <a:t>For people who travel a lot</a:t>
            </a:r>
          </a:p>
          <a:p>
            <a:endParaRPr lang="en-IN" dirty="0"/>
          </a:p>
        </p:txBody>
      </p:sp>
    </p:spTree>
    <p:extLst>
      <p:ext uri="{BB962C8B-B14F-4D97-AF65-F5344CB8AC3E}">
        <p14:creationId xmlns:p14="http://schemas.microsoft.com/office/powerpoint/2010/main" val="4247667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u="sng" dirty="0" smtClean="0"/>
              <a:t>NOVELTY</a:t>
            </a:r>
            <a:endParaRPr lang="en-IN" sz="4000" b="1" u="sng" dirty="0"/>
          </a:p>
        </p:txBody>
      </p:sp>
      <p:sp>
        <p:nvSpPr>
          <p:cNvPr id="3" name="Content Placeholder 2"/>
          <p:cNvSpPr>
            <a:spLocks noGrp="1"/>
          </p:cNvSpPr>
          <p:nvPr>
            <p:ph sz="quarter" idx="13"/>
          </p:nvPr>
        </p:nvSpPr>
        <p:spPr/>
        <p:txBody>
          <a:bodyPr/>
          <a:lstStyle/>
          <a:p>
            <a:r>
              <a:rPr lang="en-IN" dirty="0" smtClean="0"/>
              <a:t>We have made a cloud-managed smart home system </a:t>
            </a:r>
          </a:p>
          <a:p>
            <a:r>
              <a:rPr lang="en-IN" dirty="0" smtClean="0"/>
              <a:t>Internet Of Things (</a:t>
            </a:r>
            <a:r>
              <a:rPr lang="en-IN" dirty="0" err="1" smtClean="0"/>
              <a:t>IoT</a:t>
            </a:r>
            <a:r>
              <a:rPr lang="en-IN" dirty="0" smtClean="0"/>
              <a:t>)</a:t>
            </a:r>
          </a:p>
          <a:p>
            <a:r>
              <a:rPr lang="en-IN" dirty="0"/>
              <a:t>S</a:t>
            </a:r>
            <a:r>
              <a:rPr lang="en-IN" dirty="0" smtClean="0"/>
              <a:t>mart technologies designed to blend in with a consumer’s décor; </a:t>
            </a:r>
          </a:p>
          <a:p>
            <a:r>
              <a:rPr lang="en-IN" dirty="0"/>
              <a:t>W</a:t>
            </a:r>
            <a:r>
              <a:rPr lang="en-IN" dirty="0" smtClean="0"/>
              <a:t>ireless on/off controls</a:t>
            </a:r>
          </a:p>
          <a:p>
            <a:r>
              <a:rPr lang="en-IN" dirty="0" smtClean="0"/>
              <a:t> </a:t>
            </a:r>
            <a:r>
              <a:rPr lang="en-IN" dirty="0"/>
              <a:t>A</a:t>
            </a:r>
            <a:r>
              <a:rPr lang="en-IN" dirty="0" smtClean="0"/>
              <a:t>utomated door locking systems</a:t>
            </a:r>
          </a:p>
          <a:p>
            <a:r>
              <a:rPr lang="en-IN" dirty="0"/>
              <a:t>A</a:t>
            </a:r>
            <a:r>
              <a:rPr lang="en-IN" dirty="0" smtClean="0"/>
              <a:t>dvanced security and sensing systems.</a:t>
            </a:r>
            <a:endParaRPr lang="en-IN" dirty="0"/>
          </a:p>
        </p:txBody>
      </p:sp>
    </p:spTree>
    <p:extLst>
      <p:ext uri="{BB962C8B-B14F-4D97-AF65-F5344CB8AC3E}">
        <p14:creationId xmlns:p14="http://schemas.microsoft.com/office/powerpoint/2010/main" val="1110993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u="sng" dirty="0" smtClean="0"/>
              <a:t>BENEFITS</a:t>
            </a:r>
            <a:endParaRPr lang="en-IN" sz="4000" b="1" u="sng" dirty="0"/>
          </a:p>
        </p:txBody>
      </p:sp>
      <p:sp>
        <p:nvSpPr>
          <p:cNvPr id="3" name="Content Placeholder 2"/>
          <p:cNvSpPr>
            <a:spLocks noGrp="1"/>
          </p:cNvSpPr>
          <p:nvPr>
            <p:ph sz="quarter" idx="13"/>
          </p:nvPr>
        </p:nvSpPr>
        <p:spPr/>
        <p:txBody>
          <a:bodyPr>
            <a:normAutofit fontScale="92500" lnSpcReduction="20000"/>
          </a:bodyPr>
          <a:lstStyle/>
          <a:p>
            <a:r>
              <a:rPr lang="en-IN" dirty="0" smtClean="0"/>
              <a:t>Adds Safety Through Appliance and Lighting Control</a:t>
            </a:r>
          </a:p>
          <a:p>
            <a:r>
              <a:rPr lang="en-IN" dirty="0" smtClean="0"/>
              <a:t>Secures Home Through Automated Door Locks</a:t>
            </a:r>
          </a:p>
          <a:p>
            <a:r>
              <a:rPr lang="en-IN" dirty="0" smtClean="0"/>
              <a:t>Increases Awareness Through Security Cameras</a:t>
            </a:r>
          </a:p>
          <a:p>
            <a:r>
              <a:rPr lang="en-IN" dirty="0" smtClean="0"/>
              <a:t>Increases Convenience Through Different Sensing Modules</a:t>
            </a:r>
          </a:p>
          <a:p>
            <a:r>
              <a:rPr lang="en-IN" dirty="0" smtClean="0"/>
              <a:t>Saves Time</a:t>
            </a:r>
          </a:p>
          <a:p>
            <a:r>
              <a:rPr lang="en-IN" dirty="0" smtClean="0"/>
              <a:t>Saves Money and Increases Convenience</a:t>
            </a:r>
          </a:p>
          <a:p>
            <a:r>
              <a:rPr lang="en-IN" dirty="0" smtClean="0"/>
              <a:t>Increases Peace of Mind</a:t>
            </a:r>
          </a:p>
          <a:p>
            <a:r>
              <a:rPr lang="en-IN" dirty="0" smtClean="0"/>
              <a:t>Allows You Control When Out of Town</a:t>
            </a:r>
            <a:endParaRPr lang="en-IN" dirty="0"/>
          </a:p>
        </p:txBody>
      </p:sp>
    </p:spTree>
    <p:extLst>
      <p:ext uri="{BB962C8B-B14F-4D97-AF65-F5344CB8AC3E}">
        <p14:creationId xmlns:p14="http://schemas.microsoft.com/office/powerpoint/2010/main" val="2013826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u="sng" dirty="0" smtClean="0"/>
              <a:t>PROBLEM STATEMENT</a:t>
            </a:r>
            <a:endParaRPr lang="en-IN" sz="4000" b="1" u="sng" dirty="0"/>
          </a:p>
        </p:txBody>
      </p:sp>
      <p:sp>
        <p:nvSpPr>
          <p:cNvPr id="3" name="Content Placeholder 2"/>
          <p:cNvSpPr>
            <a:spLocks noGrp="1"/>
          </p:cNvSpPr>
          <p:nvPr>
            <p:ph sz="quarter" idx="13"/>
          </p:nvPr>
        </p:nvSpPr>
        <p:spPr/>
        <p:txBody>
          <a:bodyPr>
            <a:normAutofit fontScale="92500"/>
          </a:bodyPr>
          <a:lstStyle/>
          <a:p>
            <a:pPr marL="0" indent="0">
              <a:buNone/>
            </a:pPr>
            <a:r>
              <a:rPr lang="en-IN" dirty="0" smtClean="0"/>
              <a:t>Nowadays we are very busy in our lives and when we are mostly out for work or other things we are dependent on external forces such as the security guards or our neighbours to oversee that our house is secured. Our project Smart Home Automation </a:t>
            </a:r>
            <a:r>
              <a:rPr lang="en-IN" dirty="0"/>
              <a:t>S</a:t>
            </a:r>
            <a:r>
              <a:rPr lang="en-IN" dirty="0" smtClean="0"/>
              <a:t>ystem aims at integrating most of the  essential automation and security features in one place so that the dependency mentioned above reduces to a minimum. Through this system a person could receive a notification in case of a break-in or any other problem concerning his house and the required solution could be implemented at his one touch. This is an upcoming technology in India and a lot of research could be done in this area to take this model to another level.</a:t>
            </a:r>
          </a:p>
          <a:p>
            <a:pPr marL="0" indent="0">
              <a:buNone/>
            </a:pPr>
            <a:endParaRPr lang="en-IN" dirty="0"/>
          </a:p>
          <a:p>
            <a:pPr marL="0" indent="0">
              <a:buNone/>
            </a:pPr>
            <a:endParaRPr lang="en-IN" dirty="0" smtClean="0"/>
          </a:p>
          <a:p>
            <a:pPr marL="0" indent="0">
              <a:buNone/>
            </a:pPr>
            <a:endParaRPr lang="en-IN" dirty="0"/>
          </a:p>
        </p:txBody>
      </p:sp>
    </p:spTree>
    <p:extLst>
      <p:ext uri="{BB962C8B-B14F-4D97-AF65-F5344CB8AC3E}">
        <p14:creationId xmlns:p14="http://schemas.microsoft.com/office/powerpoint/2010/main" val="2147582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POPULAR SMART HOMES AND BUSINESS PLANS</a:t>
            </a:r>
            <a:endParaRPr lang="en-IN" sz="4000" dirty="0"/>
          </a:p>
        </p:txBody>
      </p:sp>
      <p:sp>
        <p:nvSpPr>
          <p:cNvPr id="3" name="Content Placeholder 2"/>
          <p:cNvSpPr>
            <a:spLocks noGrp="1"/>
          </p:cNvSpPr>
          <p:nvPr>
            <p:ph sz="quarter" idx="13"/>
          </p:nvPr>
        </p:nvSpPr>
        <p:spPr/>
        <p:txBody>
          <a:bodyPr>
            <a:normAutofit fontScale="85000" lnSpcReduction="20000"/>
          </a:bodyPr>
          <a:lstStyle/>
          <a:p>
            <a:r>
              <a:rPr lang="en-IN" dirty="0" smtClean="0"/>
              <a:t>Many smart homes are custom-built by construction and architectural firms for wealthy clients. Firms selling smart home technologies in this space include VIA International, </a:t>
            </a:r>
            <a:r>
              <a:rPr lang="en-IN" dirty="0" err="1" smtClean="0"/>
              <a:t>Vivint</a:t>
            </a:r>
            <a:r>
              <a:rPr lang="en-IN" dirty="0" smtClean="0"/>
              <a:t>, Creston, Control4, Savant and AMX Home automation.</a:t>
            </a:r>
          </a:p>
          <a:p>
            <a:r>
              <a:rPr lang="en-IN" dirty="0" smtClean="0"/>
              <a:t>Beyond this market are less expensive smart home devices and systems, largely manufacturer by security, software and electronics firms. Rival software firms Apple and Google are two major players in this marketspace. Google recently acquired the aforementioned Nest Learning Thermostat for $3.2 billion, and has designs on the home security market. Apple is designing a software platform to control smart home devices, and is in talks with a group of retailers to incorporate it into their devices. Another large player in this market is AT&amp;T, whose Digital Life service, consisting of one app and a wireless adapter device, aggregates all services and devices and the consumer pays a monthly fee for this service. Samsung, GE, Comcast, Time Warner, Staples, Best Buy, ADT, Tyco, and other firms are also in the mix.</a:t>
            </a:r>
            <a:endParaRPr lang="en-IN" dirty="0"/>
          </a:p>
        </p:txBody>
      </p:sp>
    </p:spTree>
    <p:extLst>
      <p:ext uri="{BB962C8B-B14F-4D97-AF65-F5344CB8AC3E}">
        <p14:creationId xmlns:p14="http://schemas.microsoft.com/office/powerpoint/2010/main" val="4265152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t>FEASIBILITY </a:t>
            </a:r>
            <a:endParaRPr lang="en-IN" dirty="0"/>
          </a:p>
        </p:txBody>
      </p:sp>
      <p:sp>
        <p:nvSpPr>
          <p:cNvPr id="3" name="Content Placeholder 2"/>
          <p:cNvSpPr>
            <a:spLocks noGrp="1"/>
          </p:cNvSpPr>
          <p:nvPr>
            <p:ph sz="quarter" idx="13"/>
          </p:nvPr>
        </p:nvSpPr>
        <p:spPr/>
        <p:txBody>
          <a:bodyPr/>
          <a:lstStyle/>
          <a:p>
            <a:r>
              <a:rPr lang="en-IN" dirty="0" smtClean="0"/>
              <a:t>The truth is that this system is quite expensive and would cost a fortune for most people.</a:t>
            </a:r>
          </a:p>
          <a:p>
            <a:r>
              <a:rPr lang="en-IN" dirty="0" smtClean="0"/>
              <a:t>Any effort to cost optimize the whole system could make the system less effective and less efficient as well.</a:t>
            </a:r>
          </a:p>
          <a:p>
            <a:r>
              <a:rPr lang="en-IN" dirty="0" smtClean="0"/>
              <a:t>So for keeping the whole innovation part intact and preserving the sanctity of the project it would be costly</a:t>
            </a:r>
          </a:p>
          <a:p>
            <a:r>
              <a:rPr lang="en-IN" dirty="0" smtClean="0"/>
              <a:t>So majorly it is for Working-Class and people with higher standard of living. </a:t>
            </a:r>
            <a:endParaRPr lang="en-IN" dirty="0"/>
          </a:p>
        </p:txBody>
      </p:sp>
    </p:spTree>
    <p:extLst>
      <p:ext uri="{BB962C8B-B14F-4D97-AF65-F5344CB8AC3E}">
        <p14:creationId xmlns:p14="http://schemas.microsoft.com/office/powerpoint/2010/main" val="83898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u="sng" dirty="0" smtClean="0"/>
              <a:t>FEASIBILITY</a:t>
            </a:r>
            <a:endParaRPr lang="en-IN" sz="4000" b="1" u="sng" dirty="0"/>
          </a:p>
        </p:txBody>
      </p:sp>
      <p:sp>
        <p:nvSpPr>
          <p:cNvPr id="3" name="Content Placeholder 2"/>
          <p:cNvSpPr>
            <a:spLocks noGrp="1"/>
          </p:cNvSpPr>
          <p:nvPr>
            <p:ph sz="quarter" idx="13"/>
          </p:nvPr>
        </p:nvSpPr>
        <p:spPr>
          <a:xfrm>
            <a:off x="838200" y="1825624"/>
            <a:ext cx="10515600" cy="4871389"/>
          </a:xfrm>
        </p:spPr>
        <p:txBody>
          <a:bodyPr/>
          <a:lstStyle/>
          <a:p>
            <a:r>
              <a:rPr lang="en-IN" dirty="0" smtClean="0"/>
              <a:t>Linking disparate systems</a:t>
            </a:r>
          </a:p>
          <a:p>
            <a:r>
              <a:rPr lang="en-IN" dirty="0" smtClean="0"/>
              <a:t>Limited functionality</a:t>
            </a:r>
          </a:p>
          <a:p>
            <a:r>
              <a:rPr lang="en-IN" dirty="0" smtClean="0"/>
              <a:t>Costs</a:t>
            </a:r>
          </a:p>
          <a:p>
            <a:r>
              <a:rPr lang="en-IN" dirty="0" smtClean="0"/>
              <a:t>Awareness</a:t>
            </a:r>
          </a:p>
          <a:p>
            <a:r>
              <a:rPr lang="en-IN" dirty="0"/>
              <a:t>T</a:t>
            </a:r>
            <a:r>
              <a:rPr lang="en-IN" dirty="0" smtClean="0"/>
              <a:t>he potential for criminals to hack into a smart home system</a:t>
            </a:r>
          </a:p>
          <a:p>
            <a:r>
              <a:rPr lang="en-IN" dirty="0" smtClean="0"/>
              <a:t>The overall demand for housing has a significant impact on the overall demand for smart homes, as many smart home technologies are purchased by construction companies, and integrated into new residential construction.</a:t>
            </a:r>
          </a:p>
          <a:p>
            <a:r>
              <a:rPr lang="en-IN" dirty="0" smtClean="0"/>
              <a:t>Flaws in the system</a:t>
            </a:r>
            <a:endParaRPr lang="en-IN" dirty="0"/>
          </a:p>
        </p:txBody>
      </p:sp>
    </p:spTree>
    <p:extLst>
      <p:ext uri="{BB962C8B-B14F-4D97-AF65-F5344CB8AC3E}">
        <p14:creationId xmlns:p14="http://schemas.microsoft.com/office/powerpoint/2010/main" val="602158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t>FUTURE OF SMART HOMES</a:t>
            </a:r>
            <a:endParaRPr lang="en-IN" b="1" u="sng" dirty="0"/>
          </a:p>
        </p:txBody>
      </p:sp>
      <p:sp>
        <p:nvSpPr>
          <p:cNvPr id="3" name="Content Placeholder 2"/>
          <p:cNvSpPr>
            <a:spLocks noGrp="1"/>
          </p:cNvSpPr>
          <p:nvPr>
            <p:ph sz="quarter" idx="13"/>
          </p:nvPr>
        </p:nvSpPr>
        <p:spPr/>
        <p:txBody>
          <a:bodyPr/>
          <a:lstStyle/>
          <a:p>
            <a:r>
              <a:rPr lang="en-IN" dirty="0" smtClean="0"/>
              <a:t>Integrating more </a:t>
            </a:r>
            <a:r>
              <a:rPr lang="en-IN" dirty="0" err="1" smtClean="0"/>
              <a:t>IoT</a:t>
            </a:r>
            <a:r>
              <a:rPr lang="en-IN" dirty="0" smtClean="0"/>
              <a:t> in Smart Homes</a:t>
            </a:r>
          </a:p>
          <a:p>
            <a:r>
              <a:rPr lang="en-IN" dirty="0" smtClean="0"/>
              <a:t>Robotics in Smart Homes</a:t>
            </a:r>
          </a:p>
          <a:p>
            <a:r>
              <a:rPr lang="en-IN" dirty="0" smtClean="0"/>
              <a:t>The integration of health monitoring equipment could have a tremendous beneficial impact on average families, especially those in rural areas.</a:t>
            </a:r>
          </a:p>
          <a:p>
            <a:r>
              <a:rPr lang="en-IN" dirty="0"/>
              <a:t>I</a:t>
            </a:r>
            <a:r>
              <a:rPr lang="en-IN" dirty="0" smtClean="0"/>
              <a:t>f manufacturers want to ensure that their devices talk to others, they will have be developed under common standards – standards also shared between software companies.</a:t>
            </a:r>
            <a:endParaRPr lang="en-IN" dirty="0"/>
          </a:p>
        </p:txBody>
      </p:sp>
    </p:spTree>
    <p:extLst>
      <p:ext uri="{BB962C8B-B14F-4D97-AF65-F5344CB8AC3E}">
        <p14:creationId xmlns:p14="http://schemas.microsoft.com/office/powerpoint/2010/main" val="1286825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u="sng" dirty="0" smtClean="0"/>
              <a:t>TECHNOLOGIES/COMPONENTS USED</a:t>
            </a:r>
            <a:endParaRPr lang="en-IN" sz="4000" b="1" u="sng" dirty="0"/>
          </a:p>
        </p:txBody>
      </p:sp>
      <p:sp>
        <p:nvSpPr>
          <p:cNvPr id="3" name="Content Placeholder 2"/>
          <p:cNvSpPr>
            <a:spLocks noGrp="1"/>
          </p:cNvSpPr>
          <p:nvPr>
            <p:ph sz="quarter" idx="13"/>
          </p:nvPr>
        </p:nvSpPr>
        <p:spPr/>
        <p:txBody>
          <a:bodyPr>
            <a:normAutofit fontScale="92500" lnSpcReduction="20000"/>
          </a:bodyPr>
          <a:lstStyle/>
          <a:p>
            <a:r>
              <a:rPr lang="en-IN" dirty="0" smtClean="0"/>
              <a:t>Arduino Boards</a:t>
            </a:r>
          </a:p>
          <a:p>
            <a:r>
              <a:rPr lang="en-IN" dirty="0" smtClean="0"/>
              <a:t>Sensors</a:t>
            </a:r>
          </a:p>
          <a:p>
            <a:r>
              <a:rPr lang="en-IN" dirty="0" smtClean="0"/>
              <a:t>Web Cam</a:t>
            </a:r>
          </a:p>
          <a:p>
            <a:r>
              <a:rPr lang="en-IN" dirty="0" smtClean="0"/>
              <a:t>Web Services</a:t>
            </a:r>
          </a:p>
          <a:p>
            <a:r>
              <a:rPr lang="en-IN" dirty="0" smtClean="0"/>
              <a:t>LCD</a:t>
            </a:r>
          </a:p>
          <a:p>
            <a:r>
              <a:rPr lang="en-IN" dirty="0" smtClean="0"/>
              <a:t>DC Motors</a:t>
            </a:r>
          </a:p>
          <a:p>
            <a:r>
              <a:rPr lang="en-IN" dirty="0" smtClean="0"/>
              <a:t>Servo Motors</a:t>
            </a:r>
          </a:p>
          <a:p>
            <a:r>
              <a:rPr lang="en-IN" dirty="0" smtClean="0"/>
              <a:t>LED</a:t>
            </a:r>
          </a:p>
          <a:p>
            <a:endParaRPr lang="en-IN" dirty="0" smtClean="0"/>
          </a:p>
        </p:txBody>
      </p:sp>
    </p:spTree>
    <p:extLst>
      <p:ext uri="{BB962C8B-B14F-4D97-AF65-F5344CB8AC3E}">
        <p14:creationId xmlns:p14="http://schemas.microsoft.com/office/powerpoint/2010/main" val="3278533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t>Modules Used In Home</a:t>
            </a:r>
            <a:endParaRPr lang="en-IN" b="1" u="sng" dirty="0"/>
          </a:p>
        </p:txBody>
      </p:sp>
      <p:sp>
        <p:nvSpPr>
          <p:cNvPr id="3" name="Content Placeholder 2"/>
          <p:cNvSpPr>
            <a:spLocks noGrp="1"/>
          </p:cNvSpPr>
          <p:nvPr>
            <p:ph sz="quarter" idx="13"/>
          </p:nvPr>
        </p:nvSpPr>
        <p:spPr/>
        <p:txBody>
          <a:bodyPr>
            <a:normAutofit fontScale="92500" lnSpcReduction="20000"/>
          </a:bodyPr>
          <a:lstStyle/>
          <a:p>
            <a:r>
              <a:rPr lang="en-IN" dirty="0" smtClean="0"/>
              <a:t>IR Sensing Module                              </a:t>
            </a:r>
          </a:p>
          <a:p>
            <a:r>
              <a:rPr lang="en-IN" dirty="0" smtClean="0"/>
              <a:t>Ultrasonic Range Finder</a:t>
            </a:r>
          </a:p>
          <a:p>
            <a:r>
              <a:rPr lang="en-IN" dirty="0" smtClean="0"/>
              <a:t>Sound Sensing Module</a:t>
            </a:r>
          </a:p>
          <a:p>
            <a:r>
              <a:rPr lang="en-IN" dirty="0" smtClean="0"/>
              <a:t> Buzzer</a:t>
            </a:r>
          </a:p>
          <a:p>
            <a:r>
              <a:rPr lang="en-IN" dirty="0" smtClean="0"/>
              <a:t>LDR</a:t>
            </a:r>
          </a:p>
          <a:p>
            <a:r>
              <a:rPr lang="en-IN" dirty="0" smtClean="0"/>
              <a:t>Hex Keypad</a:t>
            </a:r>
          </a:p>
          <a:p>
            <a:r>
              <a:rPr lang="en-IN" dirty="0" smtClean="0"/>
              <a:t>LCD Display</a:t>
            </a:r>
          </a:p>
          <a:p>
            <a:r>
              <a:rPr lang="en-IN" dirty="0" smtClean="0"/>
              <a:t>Camera</a:t>
            </a:r>
          </a:p>
          <a:p>
            <a:pPr marL="0" indent="0">
              <a:buNone/>
            </a:pPr>
            <a:endParaRPr lang="en-IN" dirty="0" smtClean="0"/>
          </a:p>
          <a:p>
            <a:endParaRPr lang="en-IN" dirty="0" smtClean="0"/>
          </a:p>
        </p:txBody>
      </p:sp>
    </p:spTree>
    <p:extLst>
      <p:ext uri="{BB962C8B-B14F-4D97-AF65-F5344CB8AC3E}">
        <p14:creationId xmlns:p14="http://schemas.microsoft.com/office/powerpoint/2010/main" val="4267974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t>Modules Used In Home</a:t>
            </a:r>
            <a:endParaRPr lang="en-IN" b="1" u="sng" dirty="0"/>
          </a:p>
        </p:txBody>
      </p:sp>
      <p:sp>
        <p:nvSpPr>
          <p:cNvPr id="3" name="Content Placeholder 2"/>
          <p:cNvSpPr>
            <a:spLocks noGrp="1"/>
          </p:cNvSpPr>
          <p:nvPr>
            <p:ph sz="quarter" idx="13"/>
          </p:nvPr>
        </p:nvSpPr>
        <p:spPr/>
        <p:txBody>
          <a:bodyPr>
            <a:normAutofit/>
          </a:bodyPr>
          <a:lstStyle/>
          <a:p>
            <a:r>
              <a:rPr lang="en-IN" dirty="0" smtClean="0"/>
              <a:t>Humidity Sensor                             </a:t>
            </a:r>
          </a:p>
          <a:p>
            <a:r>
              <a:rPr lang="en-IN" dirty="0" smtClean="0"/>
              <a:t>Temperature Sensor</a:t>
            </a:r>
          </a:p>
          <a:p>
            <a:r>
              <a:rPr lang="en-IN" dirty="0" smtClean="0"/>
              <a:t>Flame Sensor</a:t>
            </a:r>
          </a:p>
          <a:p>
            <a:r>
              <a:rPr lang="en-IN" dirty="0" smtClean="0"/>
              <a:t> Door Control Mechanisms</a:t>
            </a:r>
          </a:p>
          <a:p>
            <a:pPr marL="0" indent="0">
              <a:buNone/>
            </a:pPr>
            <a:endParaRPr lang="en-IN" dirty="0" smtClean="0"/>
          </a:p>
          <a:p>
            <a:pPr marL="0" indent="0">
              <a:buNone/>
            </a:pPr>
            <a:endParaRPr lang="en-IN" dirty="0" smtClean="0"/>
          </a:p>
          <a:p>
            <a:endParaRPr lang="en-IN" dirty="0" smtClean="0"/>
          </a:p>
        </p:txBody>
      </p:sp>
    </p:spTree>
    <p:extLst>
      <p:ext uri="{BB962C8B-B14F-4D97-AF65-F5344CB8AC3E}">
        <p14:creationId xmlns:p14="http://schemas.microsoft.com/office/powerpoint/2010/main" val="2862662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865" y="90483"/>
            <a:ext cx="10364451" cy="1596177"/>
          </a:xfrm>
        </p:spPr>
        <p:txBody>
          <a:bodyPr>
            <a:normAutofit/>
          </a:bodyPr>
          <a:lstStyle/>
          <a:p>
            <a:r>
              <a:rPr lang="en-IN" sz="4000" b="1" u="sng" dirty="0" smtClean="0"/>
              <a:t>BASIC OVERVIEW OF OUR PROJECT</a:t>
            </a:r>
            <a:endParaRPr lang="en-IN" sz="4000" b="1" u="sng" dirty="0"/>
          </a:p>
        </p:txBody>
      </p:sp>
      <p:pic>
        <p:nvPicPr>
          <p:cNvPr id="2050" name="Picture 2" descr="http://altimaglobal.com/images/home_security_system_installation_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916" y="1441136"/>
            <a:ext cx="8858250"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448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BLOCK DIAGRAMS OF OUR PROJECT</a:t>
            </a:r>
            <a:endParaRPr lang="en-IN" dirty="0"/>
          </a:p>
        </p:txBody>
      </p:sp>
      <p:pic>
        <p:nvPicPr>
          <p:cNvPr id="1026" name="Picture 2" descr="http://www.projectsof8051.com/circuits/1601-gsm-bbased-home-security-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735" y="1718499"/>
            <a:ext cx="9272789" cy="5038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631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BLOCK DIAGRAMS OF OUR PROJECT</a:t>
            </a:r>
            <a:endParaRPr lang="en-IN" dirty="0"/>
          </a:p>
        </p:txBody>
      </p:sp>
      <p:pic>
        <p:nvPicPr>
          <p:cNvPr id="4" name="Picture 6" descr="http://www.projectsof8051.com/circuits/1654-sms-based-fire-detection-system-using-smoke-and-temperature-sens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017" y="1997672"/>
            <a:ext cx="7289442" cy="4739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757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u="sng" dirty="0" smtClean="0"/>
              <a:t>SCREENSHOTS OF OUR PROJECT</a:t>
            </a:r>
            <a:endParaRPr lang="en-IN" sz="4000" b="1" u="sng"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1977" y="1690688"/>
            <a:ext cx="8358389" cy="4685763"/>
          </a:xfrm>
          <a:prstGeom prst="rect">
            <a:avLst/>
          </a:prstGeom>
        </p:spPr>
      </p:pic>
    </p:spTree>
    <p:extLst>
      <p:ext uri="{BB962C8B-B14F-4D97-AF65-F5344CB8AC3E}">
        <p14:creationId xmlns:p14="http://schemas.microsoft.com/office/powerpoint/2010/main" val="3756074964"/>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Retrospect</Template>
  <TotalTime>158</TotalTime>
  <Words>748</Words>
  <Application>Microsoft Office PowerPoint</Application>
  <PresentationFormat>Widescreen</PresentationFormat>
  <Paragraphs>85</Paragraphs>
  <Slides>23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Tw Cen MT</vt:lpstr>
      <vt:lpstr>Droplet</vt:lpstr>
      <vt:lpstr>SMART HOME SECURITY SYSTEM  </vt:lpstr>
      <vt:lpstr>PROBLEM STATEMENT</vt:lpstr>
      <vt:lpstr>TECHNOLOGIES/COMPONENTS USED</vt:lpstr>
      <vt:lpstr>Modules Used In Home</vt:lpstr>
      <vt:lpstr>Modules Used In Home</vt:lpstr>
      <vt:lpstr>BASIC OVERVIEW OF OUR PROJECT</vt:lpstr>
      <vt:lpstr>BLOCK DIAGRAMS OF OUR PROJECT</vt:lpstr>
      <vt:lpstr>BLOCK DIAGRAMS OF OUR PROJECT</vt:lpstr>
      <vt:lpstr>SCREENSHOTS OF OUR PROJECT</vt:lpstr>
      <vt:lpstr>SCREENSHOTS OF OUR PROJECT</vt:lpstr>
      <vt:lpstr>SCREENSHOTS OF OUR PROJECT</vt:lpstr>
      <vt:lpstr>SCREENSHOTS OF OUR PROJECT</vt:lpstr>
      <vt:lpstr>SCREENSHOTS OF OUR PROJECT</vt:lpstr>
      <vt:lpstr>SCREENSHOTS OF OUR PROJECT</vt:lpstr>
      <vt:lpstr>SCREENSHOTS OF OUR PROJECT</vt:lpstr>
      <vt:lpstr>SCREENSHOTS OF OUR PROJECT</vt:lpstr>
      <vt:lpstr>  IMPACT</vt:lpstr>
      <vt:lpstr>NOVELTY</vt:lpstr>
      <vt:lpstr>BENEFITS</vt:lpstr>
      <vt:lpstr>POPULAR SMART HOMES AND BUSINESS PLANS</vt:lpstr>
      <vt:lpstr>FEASIBILITY </vt:lpstr>
      <vt:lpstr>FEASIBILITY</vt:lpstr>
      <vt:lpstr>FUTURE OF SMART HOMES</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HOME AUTOMATION SYSTEM</dc:title>
  <dc:creator>Akarsh Goyal</dc:creator>
  <cp:lastModifiedBy>Akarsh Goyal</cp:lastModifiedBy>
  <cp:revision>23</cp:revision>
  <dcterms:created xsi:type="dcterms:W3CDTF">2015-11-01T05:52:18Z</dcterms:created>
  <dcterms:modified xsi:type="dcterms:W3CDTF">2016-08-25T16:39:01Z</dcterms:modified>
</cp:coreProperties>
</file>